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7" r:id="rId3"/>
    <p:sldId id="260" r:id="rId4"/>
    <p:sldId id="256" r:id="rId5"/>
    <p:sldId id="258" r:id="rId6"/>
    <p:sldId id="259" r:id="rId7"/>
    <p:sldId id="261" r:id="rId8"/>
    <p:sldId id="264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B6CC1-DF45-4F9C-9B7B-EE1E47D6D8F4}" type="datetimeFigureOut">
              <a:rPr lang="da-DK" smtClean="0"/>
              <a:t>18-09-2013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Klassemødet 1x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65BEF-41D4-41B5-A477-63F422FDC2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352492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39C1A-4523-40B9-9B55-F7F1DCE3092D}" type="datetimeFigureOut">
              <a:rPr lang="da-DK" smtClean="0"/>
              <a:t>18-09-2013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Klassemødet 1x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D0CE5-AD16-4B08-8F05-CF7620E56FF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515568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Klassemødet 1x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222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9083-AFB4-49A8-8C84-0BDB8CA39895}" type="datetime1">
              <a:rPr lang="da-DK" smtClean="0"/>
              <a:t>18-09-2013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9427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9675A-D363-4CDC-A81E-027D4F40FFBA}" type="datetime1">
              <a:rPr lang="da-DK" smtClean="0"/>
              <a:t>18-09-2013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511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7D4AF-5B48-4848-A01E-80FF144F3278}" type="datetime1">
              <a:rPr lang="da-DK" smtClean="0"/>
              <a:t>18-09-2013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5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DF6E-E602-47F2-ADC6-89D29BDCB625}" type="datetime1">
              <a:rPr lang="da-DK" smtClean="0"/>
              <a:t>18-09-2013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281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E790-3C86-4D55-B69F-F5187F424E48}" type="datetime1">
              <a:rPr lang="da-DK" smtClean="0"/>
              <a:t>18-09-2013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0623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9A802-E001-4A12-B951-F78A4B9C760B}" type="datetime1">
              <a:rPr lang="da-DK" smtClean="0"/>
              <a:t>18-09-2013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268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0387-24B7-440E-B98E-D90F2351251E}" type="datetime1">
              <a:rPr lang="da-DK" smtClean="0"/>
              <a:t>18-09-2013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675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5BA3-2537-45D7-83F5-16DCC4C23FDA}" type="datetime1">
              <a:rPr lang="da-DK" smtClean="0"/>
              <a:t>18-09-2013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904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1F5D-A085-4B0C-A037-216D77EAE7F1}" type="datetime1">
              <a:rPr lang="da-DK" smtClean="0"/>
              <a:t>18-09-2013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49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A07E5-BD49-4E50-8066-9C8556385C1A}" type="datetime1">
              <a:rPr lang="da-DK" smtClean="0"/>
              <a:t>18-09-2013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916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EDECA-C4D4-4C0F-9927-8BF073546D44}" type="datetime1">
              <a:rPr lang="da-DK" smtClean="0"/>
              <a:t>18-09-2013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609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632E5-0100-423E-A4B7-C063572B1852}" type="datetime1">
              <a:rPr lang="da-DK" smtClean="0"/>
              <a:t>18-09-2013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A8C69-EAEF-4C56-B38F-17746569C2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35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 anchor="ctr"/>
          <a:lstStyle/>
          <a:p>
            <a:r>
              <a:rPr lang="da-DK" dirty="0" smtClean="0"/>
              <a:t>Velkommen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1752600"/>
          </a:xfrm>
        </p:spPr>
        <p:txBody>
          <a:bodyPr/>
          <a:lstStyle/>
          <a:p>
            <a:r>
              <a:rPr lang="da-DK" dirty="0" smtClean="0">
                <a:solidFill>
                  <a:schemeClr val="tx1"/>
                </a:solidFill>
              </a:rPr>
              <a:t>Til</a:t>
            </a:r>
          </a:p>
          <a:p>
            <a:r>
              <a:rPr lang="da-DK" sz="4400" dirty="0" smtClean="0">
                <a:solidFill>
                  <a:schemeClr val="tx1"/>
                </a:solidFill>
              </a:rPr>
              <a:t>Klassemødet i 1x</a:t>
            </a:r>
            <a:endParaRPr lang="da-DK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55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835696" y="58847"/>
            <a:ext cx="604867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 smtClean="0"/>
              <a:t>	</a:t>
            </a:r>
            <a:r>
              <a:rPr lang="da-DK" b="1" u="sng" dirty="0" smtClean="0"/>
              <a:t>Program </a:t>
            </a:r>
            <a:r>
              <a:rPr lang="da-DK" b="1" u="sng" dirty="0"/>
              <a:t>for klassemødet i 1x</a:t>
            </a:r>
            <a:endParaRPr lang="da-DK" dirty="0"/>
          </a:p>
          <a:p>
            <a:r>
              <a:rPr lang="da-DK" dirty="0"/>
              <a:t> </a:t>
            </a:r>
          </a:p>
          <a:p>
            <a:r>
              <a:rPr lang="da-DK" dirty="0"/>
              <a:t>19:00	Rektor informerer</a:t>
            </a:r>
          </a:p>
          <a:p>
            <a:r>
              <a:rPr lang="da-DK" sz="1400" dirty="0" smtClean="0"/>
              <a:t>	STX</a:t>
            </a:r>
            <a:r>
              <a:rPr lang="da-DK" sz="1400" dirty="0"/>
              <a:t>, det faglige miljø, studierejse, fravær mm</a:t>
            </a:r>
            <a:r>
              <a:rPr lang="da-DK" dirty="0"/>
              <a:t>.</a:t>
            </a:r>
          </a:p>
          <a:p>
            <a:r>
              <a:rPr lang="da-DK" dirty="0"/>
              <a:t>	</a:t>
            </a:r>
          </a:p>
          <a:p>
            <a:r>
              <a:rPr lang="da-DK" dirty="0"/>
              <a:t>19:24	Elevpræsentation	</a:t>
            </a:r>
          </a:p>
          <a:p>
            <a:r>
              <a:rPr lang="da-DK" sz="1400" dirty="0" smtClean="0"/>
              <a:t>	Navn</a:t>
            </a:r>
            <a:r>
              <a:rPr lang="da-DK" sz="1400" dirty="0"/>
              <a:t>, forældre, bopæl og kæledyr.</a:t>
            </a:r>
          </a:p>
          <a:p>
            <a:r>
              <a:rPr lang="da-DK" dirty="0"/>
              <a:t> </a:t>
            </a:r>
          </a:p>
          <a:p>
            <a:r>
              <a:rPr lang="da-DK" dirty="0" smtClean="0"/>
              <a:t>19:39	Klasseleder/Team</a:t>
            </a:r>
            <a:r>
              <a:rPr lang="da-DK" dirty="0"/>
              <a:t>/ Sø+ FP</a:t>
            </a:r>
          </a:p>
          <a:p>
            <a:r>
              <a:rPr lang="da-DK" dirty="0"/>
              <a:t> </a:t>
            </a:r>
          </a:p>
          <a:p>
            <a:r>
              <a:rPr lang="da-DK" dirty="0" smtClean="0"/>
              <a:t>19:40	Studieretningen </a:t>
            </a:r>
            <a:r>
              <a:rPr lang="da-DK" dirty="0"/>
              <a:t>MA/FY/</a:t>
            </a:r>
            <a:r>
              <a:rPr lang="da-DK" dirty="0" err="1"/>
              <a:t>Ke</a:t>
            </a:r>
            <a:r>
              <a:rPr lang="da-DK" dirty="0"/>
              <a:t>/ Sø</a:t>
            </a:r>
          </a:p>
          <a:p>
            <a:r>
              <a:rPr lang="da-DK" dirty="0" smtClean="0"/>
              <a:t>19:46	Præsentation </a:t>
            </a:r>
            <a:r>
              <a:rPr lang="da-DK" dirty="0"/>
              <a:t>af fag og lærere</a:t>
            </a:r>
          </a:p>
          <a:p>
            <a:r>
              <a:rPr lang="da-DK" dirty="0"/>
              <a:t>	</a:t>
            </a:r>
            <a:r>
              <a:rPr lang="da-DK" sz="1400" i="1" dirty="0"/>
              <a:t>dansk</a:t>
            </a:r>
            <a:r>
              <a:rPr lang="da-DK" sz="1400" dirty="0"/>
              <a:t>, </a:t>
            </a:r>
            <a:r>
              <a:rPr lang="da-DK" sz="1400" i="1" dirty="0"/>
              <a:t>engelsk</a:t>
            </a:r>
            <a:r>
              <a:rPr lang="da-DK" sz="1400" dirty="0"/>
              <a:t>, fysik, historie, idræt, kemi, matematik, </a:t>
            </a:r>
            <a:r>
              <a:rPr lang="da-DK" sz="1400" i="1" dirty="0"/>
              <a:t>samfundsfag</a:t>
            </a:r>
            <a:r>
              <a:rPr lang="da-DK" sz="1400" dirty="0"/>
              <a:t>, </a:t>
            </a:r>
            <a:r>
              <a:rPr lang="da-DK" sz="1400" dirty="0" smtClean="0"/>
              <a:t>	sprog</a:t>
            </a:r>
            <a:r>
              <a:rPr lang="da-DK" sz="1400" dirty="0"/>
              <a:t>, </a:t>
            </a:r>
            <a:r>
              <a:rPr lang="da-DK" sz="1400" dirty="0" smtClean="0"/>
              <a:t>kreative  </a:t>
            </a:r>
            <a:r>
              <a:rPr lang="da-DK" sz="1400" dirty="0"/>
              <a:t>fag.</a:t>
            </a:r>
          </a:p>
          <a:p>
            <a:r>
              <a:rPr lang="da-DK" dirty="0"/>
              <a:t>	</a:t>
            </a:r>
            <a:r>
              <a:rPr lang="da-DK" dirty="0" smtClean="0"/>
              <a:t>AP </a:t>
            </a:r>
            <a:r>
              <a:rPr lang="da-DK" dirty="0"/>
              <a:t>/ TH</a:t>
            </a:r>
          </a:p>
          <a:p>
            <a:r>
              <a:rPr lang="da-DK" dirty="0"/>
              <a:t>	NV /AJ</a:t>
            </a:r>
          </a:p>
          <a:p>
            <a:r>
              <a:rPr lang="da-DK" dirty="0" smtClean="0"/>
              <a:t>	AT </a:t>
            </a:r>
            <a:r>
              <a:rPr lang="da-DK" dirty="0"/>
              <a:t>/Sø</a:t>
            </a:r>
          </a:p>
          <a:p>
            <a:r>
              <a:rPr lang="da-DK" dirty="0" smtClean="0"/>
              <a:t>20:21</a:t>
            </a:r>
            <a:r>
              <a:rPr lang="da-DK" dirty="0"/>
              <a:t>	Studievejledning RM</a:t>
            </a:r>
          </a:p>
          <a:p>
            <a:r>
              <a:rPr lang="da-DK" dirty="0"/>
              <a:t>	Fastholdelsesteam RM og LM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20:28	Kaffe, </a:t>
            </a:r>
            <a:r>
              <a:rPr lang="da-DK" dirty="0" err="1"/>
              <a:t>te,kage</a:t>
            </a:r>
            <a:r>
              <a:rPr lang="da-DK" dirty="0"/>
              <a:t> og sodavand</a:t>
            </a:r>
          </a:p>
          <a:p>
            <a:r>
              <a:rPr lang="da-DK" dirty="0"/>
              <a:t>20:57	Slut</a:t>
            </a:r>
          </a:p>
        </p:txBody>
      </p:sp>
    </p:spTree>
    <p:extLst>
      <p:ext uri="{BB962C8B-B14F-4D97-AF65-F5344CB8AC3E}">
        <p14:creationId xmlns:p14="http://schemas.microsoft.com/office/powerpoint/2010/main" val="396860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Klasseleder/team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339752" y="1600200"/>
            <a:ext cx="5976664" cy="4525963"/>
          </a:xfrm>
        </p:spPr>
        <p:txBody>
          <a:bodyPr>
            <a:normAutofit/>
          </a:bodyPr>
          <a:lstStyle/>
          <a:p>
            <a:r>
              <a:rPr lang="da-DK" sz="2400" dirty="0" smtClean="0"/>
              <a:t>Ansvarlig for aftaler f.eks.</a:t>
            </a:r>
          </a:p>
          <a:p>
            <a:pPr lvl="1"/>
            <a:r>
              <a:rPr lang="da-DK" sz="2000" dirty="0" smtClean="0"/>
              <a:t>Introtur (Bjørneborg)</a:t>
            </a:r>
          </a:p>
          <a:p>
            <a:pPr lvl="1"/>
            <a:r>
              <a:rPr lang="da-DK" sz="2000" dirty="0" smtClean="0"/>
              <a:t>Planlægning af klassemøde</a:t>
            </a:r>
          </a:p>
          <a:p>
            <a:pPr lvl="1"/>
            <a:r>
              <a:rPr lang="da-DK" sz="2000" dirty="0" smtClean="0"/>
              <a:t>Kontakt mellem skolen og klassen</a:t>
            </a:r>
          </a:p>
          <a:p>
            <a:pPr lvl="1"/>
            <a:r>
              <a:rPr lang="da-DK" sz="2000" dirty="0" smtClean="0"/>
              <a:t>Koordinering af AT, skr. </a:t>
            </a:r>
            <a:r>
              <a:rPr lang="da-DK" sz="2000" dirty="0" err="1" smtClean="0"/>
              <a:t>opg</a:t>
            </a:r>
            <a:r>
              <a:rPr lang="da-DK" sz="2000" dirty="0" smtClean="0"/>
              <a:t>. mm.</a:t>
            </a:r>
          </a:p>
          <a:p>
            <a:pPr lvl="1"/>
            <a:r>
              <a:rPr lang="da-DK" sz="2000" dirty="0" smtClean="0"/>
              <a:t>Aftale om studietur i 2g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56061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Studieretningen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Mat A, </a:t>
            </a:r>
            <a:r>
              <a:rPr lang="da-DK" dirty="0" err="1" smtClean="0"/>
              <a:t>Fys</a:t>
            </a:r>
            <a:r>
              <a:rPr lang="da-DK" dirty="0" smtClean="0"/>
              <a:t> A og </a:t>
            </a:r>
            <a:r>
              <a:rPr lang="da-DK" dirty="0" err="1" smtClean="0"/>
              <a:t>kem</a:t>
            </a:r>
            <a:r>
              <a:rPr lang="da-DK" dirty="0" smtClean="0"/>
              <a:t> B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021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774604"/>
              </p:ext>
            </p:extLst>
          </p:nvPr>
        </p:nvGraphicFramePr>
        <p:xfrm>
          <a:off x="1692275" y="476250"/>
          <a:ext cx="5267325" cy="590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Regneark" r:id="rId3" imgW="5267356" imgH="4705482" progId="Excel.Sheet.12">
                  <p:embed/>
                </p:oleObj>
              </mc:Choice>
              <mc:Fallback>
                <p:oleObj name="Regneark" r:id="rId3" imgW="5267356" imgH="470548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2275" y="476250"/>
                        <a:ext cx="5267325" cy="590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766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4007"/>
              </p:ext>
            </p:extLst>
          </p:nvPr>
        </p:nvGraphicFramePr>
        <p:xfrm>
          <a:off x="900113" y="563463"/>
          <a:ext cx="7200900" cy="545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Regneark" r:id="rId3" imgW="7200943" imgH="5457787" progId="Excel.Sheet.12">
                  <p:embed/>
                </p:oleObj>
              </mc:Choice>
              <mc:Fallback>
                <p:oleObj name="Regneark" r:id="rId3" imgW="7200943" imgH="545778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563463"/>
                        <a:ext cx="7200900" cy="5457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0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06420"/>
              </p:ext>
            </p:extLst>
          </p:nvPr>
        </p:nvGraphicFramePr>
        <p:xfrm>
          <a:off x="225425" y="0"/>
          <a:ext cx="10375900" cy="737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Regneark" r:id="rId3" imgW="9877406" imgH="7019893" progId="Excel.Sheet.12">
                  <p:embed/>
                </p:oleObj>
              </mc:Choice>
              <mc:Fallback>
                <p:oleObj name="Regneark" r:id="rId3" imgW="9877406" imgH="70198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5425" y="0"/>
                        <a:ext cx="10375900" cy="737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48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907704" y="836712"/>
            <a:ext cx="4600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2000" b="1" dirty="0"/>
              <a:t>Almen studieforberedelse – </a:t>
            </a:r>
            <a:r>
              <a:rPr lang="da-DK" sz="2000" b="1" dirty="0" err="1"/>
              <a:t>stx</a:t>
            </a:r>
            <a:r>
              <a:rPr lang="da-DK" sz="2000" b="1" dirty="0"/>
              <a:t>, juni 2013</a:t>
            </a:r>
          </a:p>
        </p:txBody>
      </p:sp>
      <p:sp>
        <p:nvSpPr>
          <p:cNvPr id="4" name="Rektangel 3"/>
          <p:cNvSpPr/>
          <p:nvPr/>
        </p:nvSpPr>
        <p:spPr>
          <a:xfrm>
            <a:off x="1259632" y="1484784"/>
            <a:ext cx="6768752" cy="1600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da-DK" b="1" dirty="0"/>
              <a:t>1.1. Identitet</a:t>
            </a:r>
          </a:p>
          <a:p>
            <a:r>
              <a:rPr lang="da-DK" sz="2000" dirty="0"/>
              <a:t>Almen studieforberedelse er et </a:t>
            </a:r>
            <a:r>
              <a:rPr lang="da-DK" sz="2000" b="1" dirty="0">
                <a:solidFill>
                  <a:srgbClr val="FF0000"/>
                </a:solidFill>
              </a:rPr>
              <a:t>samarbejde</a:t>
            </a:r>
            <a:r>
              <a:rPr lang="da-DK" sz="2000" dirty="0"/>
              <a:t> mellem fag inden for og på tværs af det almene gymnasiums tre faglige hovedområder</a:t>
            </a:r>
            <a:r>
              <a:rPr lang="da-DK" sz="2000" dirty="0">
                <a:solidFill>
                  <a:srgbClr val="FF0000"/>
                </a:solidFill>
              </a:rPr>
              <a:t>: naturvidenskab, humaniora og samfundsvidenskab</a:t>
            </a:r>
            <a:r>
              <a:rPr lang="da-DK" sz="2000" dirty="0"/>
              <a:t>. </a:t>
            </a:r>
          </a:p>
        </p:txBody>
      </p:sp>
      <p:sp>
        <p:nvSpPr>
          <p:cNvPr id="5" name="Rektangel 4"/>
          <p:cNvSpPr/>
          <p:nvPr/>
        </p:nvSpPr>
        <p:spPr>
          <a:xfrm>
            <a:off x="1225352" y="3212976"/>
            <a:ext cx="6768752" cy="252376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da-DK" b="1" dirty="0"/>
              <a:t>4.3. Prøveform</a:t>
            </a:r>
          </a:p>
          <a:p>
            <a:r>
              <a:rPr lang="da-DK" sz="2000" dirty="0"/>
              <a:t>Ministeriet for Børn og Undervisning udmelder emne(r), overordnede problemstillinger og rammer for fagkombinationer, som det </a:t>
            </a:r>
            <a:r>
              <a:rPr lang="da-DK" sz="2000" dirty="0">
                <a:solidFill>
                  <a:srgbClr val="FF0000"/>
                </a:solidFill>
              </a:rPr>
              <a:t>pågældende å</a:t>
            </a:r>
            <a:r>
              <a:rPr lang="da-DK" sz="2000" dirty="0"/>
              <a:t>r skal danne udgangspunkt for </a:t>
            </a:r>
            <a:r>
              <a:rPr lang="da-DK" sz="2000" dirty="0">
                <a:solidFill>
                  <a:srgbClr val="FF0000"/>
                </a:solidFill>
              </a:rPr>
              <a:t>den afsluttende prøve</a:t>
            </a:r>
            <a:r>
              <a:rPr lang="da-DK" sz="2000" dirty="0"/>
              <a:t>. </a:t>
            </a:r>
            <a:endParaRPr lang="da-DK" sz="2000" dirty="0" smtClean="0"/>
          </a:p>
          <a:p>
            <a:endParaRPr lang="da-DK" sz="2000" dirty="0"/>
          </a:p>
          <a:p>
            <a:r>
              <a:rPr lang="da-DK" sz="2000" dirty="0" smtClean="0"/>
              <a:t>Eksaminanden </a:t>
            </a:r>
            <a:r>
              <a:rPr lang="da-DK" sz="2000" dirty="0"/>
              <a:t>vælger en sag og en </a:t>
            </a:r>
            <a:r>
              <a:rPr lang="da-DK" sz="2000" dirty="0">
                <a:solidFill>
                  <a:srgbClr val="FF0000"/>
                </a:solidFill>
              </a:rPr>
              <a:t>fagkombination med to fag, </a:t>
            </a:r>
            <a:r>
              <a:rPr lang="da-DK" sz="2000" dirty="0"/>
              <a:t>hvoraf det ene skal være på </a:t>
            </a:r>
            <a:r>
              <a:rPr lang="da-DK" sz="2000" dirty="0">
                <a:solidFill>
                  <a:srgbClr val="FF0000"/>
                </a:solidFill>
              </a:rPr>
              <a:t>mindst B-niveau</a:t>
            </a:r>
            <a:r>
              <a:rPr lang="da-DK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80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135</Words>
  <Application>Microsoft Office PowerPoint</Application>
  <PresentationFormat>Skærmshow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2</vt:i4>
      </vt:variant>
      <vt:variant>
        <vt:lpstr>Diastitler</vt:lpstr>
      </vt:variant>
      <vt:variant>
        <vt:i4>8</vt:i4>
      </vt:variant>
    </vt:vector>
  </HeadingPairs>
  <TitlesOfParts>
    <vt:vector size="11" baseType="lpstr">
      <vt:lpstr>Kontortema</vt:lpstr>
      <vt:lpstr>Regneark</vt:lpstr>
      <vt:lpstr>Microsoft Excel Worksheet</vt:lpstr>
      <vt:lpstr>Velkommen</vt:lpstr>
      <vt:lpstr>PowerPoint-præsentation</vt:lpstr>
      <vt:lpstr>Klasseleder/team</vt:lpstr>
      <vt:lpstr>Studieretningen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so</dc:creator>
  <cp:lastModifiedBy>so</cp:lastModifiedBy>
  <cp:revision>20</cp:revision>
  <dcterms:created xsi:type="dcterms:W3CDTF">2013-09-18T09:56:42Z</dcterms:created>
  <dcterms:modified xsi:type="dcterms:W3CDTF">2013-09-18T15:22:40Z</dcterms:modified>
</cp:coreProperties>
</file>